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6" r:id="rId2"/>
    <p:sldId id="313" r:id="rId3"/>
    <p:sldId id="315"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88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58" y="-1302"/>
      </p:cViewPr>
      <p:guideLst>
        <p:guide orient="horz" pos="2160"/>
        <p:guide pos="2880"/>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34B139-1CAA-46C5-8D15-42B4026318C4}"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179415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34B139-1CAA-46C5-8D15-42B4026318C4}"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417453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34B139-1CAA-46C5-8D15-42B4026318C4}"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344926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34B139-1CAA-46C5-8D15-42B4026318C4}"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413647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34B139-1CAA-46C5-8D15-42B4026318C4}" type="datetimeFigureOut">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115238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B34B139-1CAA-46C5-8D15-42B4026318C4}"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227520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34B139-1CAA-46C5-8D15-42B4026318C4}" type="datetimeFigureOut">
              <a:rPr lang="en-GB" smtClean="0"/>
              <a:t>29/02/2016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252546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34B139-1CAA-46C5-8D15-42B4026318C4}" type="datetimeFigureOut">
              <a:rPr lang="en-GB" smtClean="0"/>
              <a:t>29/02/2016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171157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4B139-1CAA-46C5-8D15-42B4026318C4}" type="datetimeFigureOut">
              <a:rPr lang="en-GB" smtClean="0"/>
              <a:t>29/02/2016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3474931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4B139-1CAA-46C5-8D15-42B4026318C4}"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3630663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4B139-1CAA-46C5-8D15-42B4026318C4}" type="datetimeFigureOut">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1FEEEB-13EF-4C37-BDFF-28CEE0955AE2}" type="slidenum">
              <a:rPr lang="en-GB" smtClean="0"/>
              <a:t>‹#›</a:t>
            </a:fld>
            <a:endParaRPr lang="en-GB"/>
          </a:p>
        </p:txBody>
      </p:sp>
    </p:spTree>
    <p:extLst>
      <p:ext uri="{BB962C8B-B14F-4D97-AF65-F5344CB8AC3E}">
        <p14:creationId xmlns:p14="http://schemas.microsoft.com/office/powerpoint/2010/main" val="290085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B34B139-1CAA-46C5-8D15-42B4026318C4}" type="datetimeFigureOut">
              <a:rPr lang="en-GB" smtClean="0"/>
              <a:t>29/02/2016</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91FEEEB-13EF-4C37-BDFF-28CEE0955AE2}" type="slidenum">
              <a:rPr lang="en-GB" smtClean="0"/>
              <a:t>‹#›</a:t>
            </a:fld>
            <a:endParaRPr lang="en-GB"/>
          </a:p>
        </p:txBody>
      </p:sp>
    </p:spTree>
    <p:extLst>
      <p:ext uri="{BB962C8B-B14F-4D97-AF65-F5344CB8AC3E}">
        <p14:creationId xmlns:p14="http://schemas.microsoft.com/office/powerpoint/2010/main" val="13878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646" y="2195736"/>
            <a:ext cx="6318702" cy="5760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7030A0"/>
                </a:solidFill>
              </a:rPr>
              <a:t>Dear  </a:t>
            </a:r>
            <a:r>
              <a:rPr lang="en-GB" dirty="0" smtClean="0">
                <a:solidFill>
                  <a:srgbClr val="7030A0"/>
                </a:solidFill>
              </a:rPr>
              <a:t>Fundraiser,</a:t>
            </a:r>
          </a:p>
          <a:p>
            <a:endParaRPr lang="en-GB" dirty="0">
              <a:solidFill>
                <a:srgbClr val="7030A0"/>
              </a:solidFill>
            </a:endParaRPr>
          </a:p>
          <a:p>
            <a:r>
              <a:rPr lang="en-GB" dirty="0" smtClean="0">
                <a:solidFill>
                  <a:srgbClr val="7030A0"/>
                </a:solidFill>
              </a:rPr>
              <a:t>Attached is a note that you want to use to write to your friends and family to ask them to support you.</a:t>
            </a:r>
          </a:p>
          <a:p>
            <a:endParaRPr lang="en-GB" b="1" dirty="0">
              <a:solidFill>
                <a:srgbClr val="7030A0"/>
              </a:solidFill>
            </a:endParaRPr>
          </a:p>
          <a:p>
            <a:r>
              <a:rPr lang="en-GB" b="1" dirty="0" smtClean="0">
                <a:solidFill>
                  <a:srgbClr val="7030A0"/>
                </a:solidFill>
              </a:rPr>
              <a:t>PLEASE NOTE THERE ARE 2 VERSIONS OF THE LETTER </a:t>
            </a:r>
          </a:p>
          <a:p>
            <a:r>
              <a:rPr lang="en-GB" dirty="0">
                <a:solidFill>
                  <a:srgbClr val="7030A0"/>
                </a:solidFill>
              </a:rPr>
              <a:t>-</a:t>
            </a:r>
            <a:r>
              <a:rPr lang="en-GB" dirty="0" smtClean="0">
                <a:solidFill>
                  <a:srgbClr val="7030A0"/>
                </a:solidFill>
              </a:rPr>
              <a:t> A 40 MILE AND </a:t>
            </a:r>
          </a:p>
          <a:p>
            <a:r>
              <a:rPr lang="en-GB" dirty="0" smtClean="0">
                <a:solidFill>
                  <a:srgbClr val="7030A0"/>
                </a:solidFill>
              </a:rPr>
              <a:t>-  A 20 MILE VERSION </a:t>
            </a:r>
          </a:p>
          <a:p>
            <a:r>
              <a:rPr lang="en-GB" b="1" dirty="0" smtClean="0">
                <a:solidFill>
                  <a:srgbClr val="7030A0"/>
                </a:solidFill>
              </a:rPr>
              <a:t>PICK THE ONE THAT YOU ARE DOING</a:t>
            </a:r>
            <a:endParaRPr lang="en-GB" b="1" dirty="0">
              <a:solidFill>
                <a:srgbClr val="7030A0"/>
              </a:solidFill>
            </a:endParaRPr>
          </a:p>
          <a:p>
            <a:endParaRPr lang="en-GB" dirty="0" smtClean="0">
              <a:solidFill>
                <a:srgbClr val="7030A0"/>
              </a:solidFill>
            </a:endParaRPr>
          </a:p>
          <a:p>
            <a:r>
              <a:rPr lang="en-GB" b="1" dirty="0" smtClean="0">
                <a:solidFill>
                  <a:srgbClr val="7030A0"/>
                </a:solidFill>
              </a:rPr>
              <a:t>REMEMBER YOU NEED TO FINISH THE LETTER BY PUTTING IN YOUR MY DONATE LINK AND YOUR CONTACT DETAILS </a:t>
            </a:r>
          </a:p>
          <a:p>
            <a:endParaRPr lang="en-GB" dirty="0">
              <a:solidFill>
                <a:srgbClr val="7030A0"/>
              </a:solidFill>
            </a:endParaRPr>
          </a:p>
          <a:p>
            <a:r>
              <a:rPr lang="en-GB" dirty="0" smtClean="0">
                <a:solidFill>
                  <a:srgbClr val="7030A0"/>
                </a:solidFill>
              </a:rPr>
              <a:t>Hope this helps</a:t>
            </a:r>
          </a:p>
          <a:p>
            <a:r>
              <a:rPr lang="en-GB" sz="1000" dirty="0" smtClean="0">
                <a:solidFill>
                  <a:srgbClr val="7030A0"/>
                </a:solidFill>
              </a:rPr>
              <a:t> </a:t>
            </a:r>
            <a:endParaRPr lang="en-GB" sz="1000" b="1" dirty="0">
              <a:solidFill>
                <a:srgbClr val="7030A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764" y="251520"/>
            <a:ext cx="4077452" cy="1641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484784" y="1893513"/>
            <a:ext cx="3888432" cy="26173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latin typeface="Verdana" panose="020B0604030504040204" pitchFamily="34" charset="0"/>
                <a:ea typeface="Verdana" panose="020B0604030504040204" pitchFamily="34" charset="0"/>
                <a:cs typeface="Verdana" panose="020B0604030504040204" pitchFamily="34" charset="0"/>
              </a:rPr>
              <a:t> Registered Charity 1111550</a:t>
            </a:r>
            <a:endParaRPr lang="en-GB" sz="10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566682" y="8402718"/>
            <a:ext cx="5562618" cy="59548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Verdana" panose="020B0604030504040204" pitchFamily="34" charset="0"/>
                <a:ea typeface="Verdana" panose="020B0604030504040204" pitchFamily="34" charset="0"/>
                <a:cs typeface="Verdana" panose="020B0604030504040204" pitchFamily="34" charset="0"/>
              </a:rPr>
              <a:t> www.cancerbrowndog.co.uk</a:t>
            </a:r>
            <a:endParaRPr lang="en-GB"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88739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646" y="2195736"/>
            <a:ext cx="6318702" cy="5760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7030A0"/>
                </a:solidFill>
              </a:rPr>
              <a:t>Dear  XXXX </a:t>
            </a:r>
          </a:p>
          <a:p>
            <a:endParaRPr lang="en-GB" sz="1000" dirty="0" smtClean="0">
              <a:solidFill>
                <a:srgbClr val="7030A0"/>
              </a:solidFill>
            </a:endParaRPr>
          </a:p>
          <a:p>
            <a:r>
              <a:rPr lang="en-GB" sz="1000" dirty="0" smtClean="0">
                <a:solidFill>
                  <a:srgbClr val="7030A0"/>
                </a:solidFill>
              </a:rPr>
              <a:t>On </a:t>
            </a:r>
            <a:r>
              <a:rPr lang="en-GB" sz="1000" dirty="0">
                <a:solidFill>
                  <a:srgbClr val="7030A0"/>
                </a:solidFill>
              </a:rPr>
              <a:t>the </a:t>
            </a:r>
            <a:r>
              <a:rPr lang="en-GB" sz="1000" dirty="0" smtClean="0">
                <a:solidFill>
                  <a:srgbClr val="7030A0"/>
                </a:solidFill>
              </a:rPr>
              <a:t>3</a:t>
            </a:r>
            <a:r>
              <a:rPr lang="en-GB" sz="1000" baseline="30000" dirty="0" smtClean="0">
                <a:solidFill>
                  <a:srgbClr val="7030A0"/>
                </a:solidFill>
              </a:rPr>
              <a:t>rd</a:t>
            </a:r>
            <a:r>
              <a:rPr lang="en-GB" sz="1000" dirty="0" smtClean="0">
                <a:solidFill>
                  <a:srgbClr val="7030A0"/>
                </a:solidFill>
              </a:rPr>
              <a:t>/4</a:t>
            </a:r>
            <a:r>
              <a:rPr lang="en-GB" sz="1000" baseline="30000" dirty="0" smtClean="0">
                <a:solidFill>
                  <a:srgbClr val="7030A0"/>
                </a:solidFill>
              </a:rPr>
              <a:t>th</a:t>
            </a:r>
            <a:r>
              <a:rPr lang="en-GB" sz="1000" dirty="0" smtClean="0">
                <a:solidFill>
                  <a:srgbClr val="7030A0"/>
                </a:solidFill>
              </a:rPr>
              <a:t> June 2016 </a:t>
            </a:r>
            <a:r>
              <a:rPr lang="en-GB" sz="1000" dirty="0" smtClean="0">
                <a:solidFill>
                  <a:srgbClr val="7030A0"/>
                </a:solidFill>
              </a:rPr>
              <a:t>I’m </a:t>
            </a:r>
            <a:r>
              <a:rPr lang="en-GB" sz="1000" dirty="0">
                <a:solidFill>
                  <a:srgbClr val="7030A0"/>
                </a:solidFill>
              </a:rPr>
              <a:t>taking part in </a:t>
            </a:r>
            <a:r>
              <a:rPr lang="en-GB" sz="1000" dirty="0" smtClean="0">
                <a:solidFill>
                  <a:srgbClr val="7030A0"/>
                </a:solidFill>
              </a:rPr>
              <a:t>a challenge event to raise money for the Brown Dog Charity who help people across the UK to fight cancer. </a:t>
            </a:r>
            <a:endParaRPr lang="en-GB" sz="1000" dirty="0" smtClean="0">
              <a:solidFill>
                <a:srgbClr val="7030A0"/>
              </a:solidFill>
            </a:endParaRPr>
          </a:p>
          <a:p>
            <a:endParaRPr lang="en-GB" sz="1000" dirty="0">
              <a:solidFill>
                <a:srgbClr val="7030A0"/>
              </a:solidFill>
            </a:endParaRPr>
          </a:p>
          <a:p>
            <a:r>
              <a:rPr lang="en-GB" sz="1000" dirty="0" smtClean="0">
                <a:solidFill>
                  <a:srgbClr val="7030A0"/>
                </a:solidFill>
              </a:rPr>
              <a:t>The challenge is to walk 40 miles along one of the most demanding stretches of the South West Coastal Path.</a:t>
            </a:r>
          </a:p>
          <a:p>
            <a:endParaRPr lang="en-GB" sz="1000" dirty="0">
              <a:solidFill>
                <a:srgbClr val="7030A0"/>
              </a:solidFill>
            </a:endParaRPr>
          </a:p>
          <a:p>
            <a:r>
              <a:rPr lang="en-GB" sz="1000" dirty="0" smtClean="0">
                <a:solidFill>
                  <a:srgbClr val="7030A0"/>
                </a:solidFill>
              </a:rPr>
              <a:t>To achieve this I  need to walk for 24 hours, including walking through the night and not having any sleep.</a:t>
            </a:r>
          </a:p>
          <a:p>
            <a:endParaRPr lang="en-GB" sz="1000" dirty="0">
              <a:solidFill>
                <a:srgbClr val="7030A0"/>
              </a:solidFill>
            </a:endParaRPr>
          </a:p>
          <a:p>
            <a:r>
              <a:rPr lang="en-GB" sz="1000" dirty="0" smtClean="0">
                <a:solidFill>
                  <a:srgbClr val="7030A0"/>
                </a:solidFill>
              </a:rPr>
              <a:t>All the money I raise will go towards the Brown Dog Women’s Cancer Appeal, with a view to purchasing a state-of-the-art ultrasound and diagnostic machine that will provide much better and clearer diagnosis of womb, cervix and ovarian cancer in women. Remember early detection saves lives!</a:t>
            </a:r>
          </a:p>
          <a:p>
            <a:endParaRPr lang="en-GB" sz="1000" dirty="0">
              <a:solidFill>
                <a:srgbClr val="7030A0"/>
              </a:solidFill>
            </a:endParaRPr>
          </a:p>
          <a:p>
            <a:r>
              <a:rPr lang="en-GB" sz="1000" dirty="0" smtClean="0">
                <a:solidFill>
                  <a:srgbClr val="7030A0"/>
                </a:solidFill>
              </a:rPr>
              <a:t>Because all of us who are taking part in the event are paying for our expenses this means that every penny raised will be passed on towards the purchase of this vital equipment.  </a:t>
            </a:r>
            <a:endParaRPr lang="en-GB" sz="1000" dirty="0">
              <a:solidFill>
                <a:srgbClr val="7030A0"/>
              </a:solidFill>
            </a:endParaRPr>
          </a:p>
          <a:p>
            <a:endParaRPr lang="en-GB" sz="1000" dirty="0">
              <a:solidFill>
                <a:srgbClr val="7030A0"/>
              </a:solidFill>
            </a:endParaRPr>
          </a:p>
          <a:p>
            <a:r>
              <a:rPr lang="en-GB" sz="1000" b="1" dirty="0">
                <a:solidFill>
                  <a:srgbClr val="7030A0"/>
                </a:solidFill>
              </a:rPr>
              <a:t>I’m writing to ask if you would be kind enough to support me - your money will make a real difference to </a:t>
            </a:r>
            <a:r>
              <a:rPr lang="en-GB" sz="1000" b="1" dirty="0" smtClean="0">
                <a:solidFill>
                  <a:srgbClr val="7030A0"/>
                </a:solidFill>
              </a:rPr>
              <a:t>women</a:t>
            </a:r>
            <a:r>
              <a:rPr lang="en-GB" sz="1000" b="1" dirty="0" smtClean="0">
                <a:solidFill>
                  <a:srgbClr val="7030A0"/>
                </a:solidFill>
              </a:rPr>
              <a:t> </a:t>
            </a:r>
            <a:r>
              <a:rPr lang="en-GB" sz="1000" b="1" dirty="0">
                <a:solidFill>
                  <a:srgbClr val="7030A0"/>
                </a:solidFill>
              </a:rPr>
              <a:t>fighting cancer today.</a:t>
            </a:r>
          </a:p>
          <a:p>
            <a:endParaRPr lang="en-GB" sz="1000" dirty="0">
              <a:solidFill>
                <a:srgbClr val="7030A0"/>
              </a:solidFill>
            </a:endParaRPr>
          </a:p>
          <a:p>
            <a:r>
              <a:rPr lang="en-GB" sz="1000" dirty="0">
                <a:solidFill>
                  <a:srgbClr val="7030A0"/>
                </a:solidFill>
              </a:rPr>
              <a:t>Please help me by making a donation on My Donate page.</a:t>
            </a:r>
          </a:p>
          <a:p>
            <a:endParaRPr lang="en-GB" sz="1000" dirty="0">
              <a:solidFill>
                <a:srgbClr val="7030A0"/>
              </a:solidFill>
            </a:endParaRPr>
          </a:p>
          <a:p>
            <a:r>
              <a:rPr lang="en-GB" sz="1000" dirty="0">
                <a:solidFill>
                  <a:srgbClr val="7030A0"/>
                </a:solidFill>
              </a:rPr>
              <a:t>INSERT YOUR MY DONATE LINK HERE</a:t>
            </a:r>
          </a:p>
          <a:p>
            <a:r>
              <a:rPr lang="en-GB" sz="1000" dirty="0">
                <a:solidFill>
                  <a:srgbClr val="7030A0"/>
                </a:solidFill>
              </a:rPr>
              <a:t>Just click the link, quickly register and then transfer whatever amount you are able to give. Remember to agree to Gift Aid which will add 25p to every pound you donate.</a:t>
            </a:r>
          </a:p>
          <a:p>
            <a:endParaRPr lang="en-GB" sz="1000" dirty="0">
              <a:solidFill>
                <a:srgbClr val="7030A0"/>
              </a:solidFill>
            </a:endParaRPr>
          </a:p>
          <a:p>
            <a:r>
              <a:rPr lang="en-GB" sz="1000" dirty="0">
                <a:solidFill>
                  <a:srgbClr val="7030A0"/>
                </a:solidFill>
              </a:rPr>
              <a:t>I appreciate that there are only so many things you can support and that you don’t have a never ending pot of money to support this. However, if you can support me I guarantee that every penny you give me will go to the people who need your help and the scanner you will help purchase will save lives  </a:t>
            </a:r>
          </a:p>
          <a:p>
            <a:endParaRPr lang="en-GB" sz="1000" dirty="0">
              <a:solidFill>
                <a:srgbClr val="7030A0"/>
              </a:solidFill>
            </a:endParaRPr>
          </a:p>
          <a:p>
            <a:r>
              <a:rPr lang="en-GB" sz="1000" dirty="0">
                <a:solidFill>
                  <a:srgbClr val="7030A0"/>
                </a:solidFill>
              </a:rPr>
              <a:t>Many thanks in anticipation.</a:t>
            </a:r>
          </a:p>
          <a:p>
            <a:r>
              <a:rPr lang="en-GB" sz="1000" b="1" dirty="0">
                <a:solidFill>
                  <a:srgbClr val="7030A0"/>
                </a:solidFill>
              </a:rPr>
              <a:t> </a:t>
            </a:r>
          </a:p>
          <a:p>
            <a:r>
              <a:rPr lang="en-GB" sz="1000" b="1" dirty="0">
                <a:solidFill>
                  <a:srgbClr val="7030A0"/>
                </a:solidFill>
              </a:rPr>
              <a:t>Yours sincerely</a:t>
            </a:r>
          </a:p>
          <a:p>
            <a:r>
              <a:rPr lang="en-GB" sz="1000" b="1" dirty="0">
                <a:solidFill>
                  <a:srgbClr val="7030A0"/>
                </a:solidFill>
              </a:rPr>
              <a:t> </a:t>
            </a:r>
          </a:p>
          <a:p>
            <a:r>
              <a:rPr lang="en-GB" sz="1000" b="1" dirty="0">
                <a:solidFill>
                  <a:srgbClr val="7030A0"/>
                </a:solidFill>
              </a:rPr>
              <a:t>Your Name</a:t>
            </a:r>
          </a:p>
          <a:p>
            <a:r>
              <a:rPr lang="en-GB" sz="1000" b="1" dirty="0">
                <a:solidFill>
                  <a:srgbClr val="7030A0"/>
                </a:solidFill>
              </a:rPr>
              <a:t>Your </a:t>
            </a:r>
            <a:r>
              <a:rPr lang="en-GB" sz="1000" b="1" dirty="0" err="1">
                <a:solidFill>
                  <a:srgbClr val="7030A0"/>
                </a:solidFill>
              </a:rPr>
              <a:t>e.mail</a:t>
            </a:r>
            <a:r>
              <a:rPr lang="en-GB" sz="1000" b="1" dirty="0">
                <a:solidFill>
                  <a:srgbClr val="7030A0"/>
                </a:solidFill>
              </a:rPr>
              <a:t> address</a:t>
            </a:r>
          </a:p>
          <a:p>
            <a:r>
              <a:rPr lang="de-DE" sz="1000" b="1" dirty="0">
                <a:solidFill>
                  <a:srgbClr val="7030A0"/>
                </a:solidFill>
              </a:rPr>
              <a:t>mobile xxxxxxxxxx</a:t>
            </a:r>
            <a:endParaRPr lang="en-GB" sz="1000" b="1" dirty="0">
              <a:solidFill>
                <a:srgbClr val="7030A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764" y="251520"/>
            <a:ext cx="4077452" cy="1641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484784" y="1893513"/>
            <a:ext cx="3888432" cy="26173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latin typeface="Verdana" panose="020B0604030504040204" pitchFamily="34" charset="0"/>
                <a:ea typeface="Verdana" panose="020B0604030504040204" pitchFamily="34" charset="0"/>
                <a:cs typeface="Verdana" panose="020B0604030504040204" pitchFamily="34" charset="0"/>
              </a:rPr>
              <a:t> Registered Charity 1111550</a:t>
            </a:r>
            <a:endParaRPr lang="en-GB" sz="10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566682" y="8402718"/>
            <a:ext cx="5562618" cy="59548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Verdana" panose="020B0604030504040204" pitchFamily="34" charset="0"/>
                <a:ea typeface="Verdana" panose="020B0604030504040204" pitchFamily="34" charset="0"/>
                <a:cs typeface="Verdana" panose="020B0604030504040204" pitchFamily="34" charset="0"/>
              </a:rPr>
              <a:t> www.cancerbrowndog.co.uk</a:t>
            </a:r>
            <a:endParaRPr lang="en-GB"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5326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646" y="2195736"/>
            <a:ext cx="6318702" cy="5760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7030A0"/>
                </a:solidFill>
              </a:rPr>
              <a:t>Dear  XXXX </a:t>
            </a:r>
          </a:p>
          <a:p>
            <a:endParaRPr lang="en-GB" sz="1000" dirty="0" smtClean="0">
              <a:solidFill>
                <a:srgbClr val="7030A0"/>
              </a:solidFill>
            </a:endParaRPr>
          </a:p>
          <a:p>
            <a:r>
              <a:rPr lang="en-GB" sz="1000" dirty="0" smtClean="0">
                <a:solidFill>
                  <a:srgbClr val="7030A0"/>
                </a:solidFill>
              </a:rPr>
              <a:t>On </a:t>
            </a:r>
            <a:r>
              <a:rPr lang="en-GB" sz="1000" dirty="0">
                <a:solidFill>
                  <a:srgbClr val="7030A0"/>
                </a:solidFill>
              </a:rPr>
              <a:t>the </a:t>
            </a:r>
            <a:r>
              <a:rPr lang="en-GB" sz="1000" dirty="0" smtClean="0">
                <a:solidFill>
                  <a:srgbClr val="7030A0"/>
                </a:solidFill>
              </a:rPr>
              <a:t>3</a:t>
            </a:r>
            <a:r>
              <a:rPr lang="en-GB" sz="1000" baseline="30000" dirty="0" smtClean="0">
                <a:solidFill>
                  <a:srgbClr val="7030A0"/>
                </a:solidFill>
              </a:rPr>
              <a:t>rd</a:t>
            </a:r>
            <a:r>
              <a:rPr lang="en-GB" sz="1000" dirty="0" smtClean="0">
                <a:solidFill>
                  <a:srgbClr val="7030A0"/>
                </a:solidFill>
              </a:rPr>
              <a:t>/4</a:t>
            </a:r>
            <a:r>
              <a:rPr lang="en-GB" sz="1000" baseline="30000" dirty="0" smtClean="0">
                <a:solidFill>
                  <a:srgbClr val="7030A0"/>
                </a:solidFill>
              </a:rPr>
              <a:t>th</a:t>
            </a:r>
            <a:r>
              <a:rPr lang="en-GB" sz="1000" dirty="0" smtClean="0">
                <a:solidFill>
                  <a:srgbClr val="7030A0"/>
                </a:solidFill>
              </a:rPr>
              <a:t> June 2016 </a:t>
            </a:r>
            <a:r>
              <a:rPr lang="en-GB" sz="1000" dirty="0" smtClean="0">
                <a:solidFill>
                  <a:srgbClr val="7030A0"/>
                </a:solidFill>
              </a:rPr>
              <a:t>I’m </a:t>
            </a:r>
            <a:r>
              <a:rPr lang="en-GB" sz="1000" dirty="0">
                <a:solidFill>
                  <a:srgbClr val="7030A0"/>
                </a:solidFill>
              </a:rPr>
              <a:t>taking part in </a:t>
            </a:r>
            <a:r>
              <a:rPr lang="en-GB" sz="1000" dirty="0" smtClean="0">
                <a:solidFill>
                  <a:srgbClr val="7030A0"/>
                </a:solidFill>
              </a:rPr>
              <a:t>a challenge event to raise money for the Brown Dog Charity who help people across the UK to fight cancer. </a:t>
            </a:r>
            <a:endParaRPr lang="en-GB" sz="1000" dirty="0" smtClean="0">
              <a:solidFill>
                <a:srgbClr val="7030A0"/>
              </a:solidFill>
            </a:endParaRPr>
          </a:p>
          <a:p>
            <a:endParaRPr lang="en-GB" sz="1000" dirty="0">
              <a:solidFill>
                <a:srgbClr val="7030A0"/>
              </a:solidFill>
            </a:endParaRPr>
          </a:p>
          <a:p>
            <a:r>
              <a:rPr lang="en-GB" sz="1000" dirty="0" smtClean="0">
                <a:solidFill>
                  <a:srgbClr val="7030A0"/>
                </a:solidFill>
              </a:rPr>
              <a:t>My challenge is to walk 20 miles along one of the most demanding stretches of the South West Coastal Path.</a:t>
            </a:r>
          </a:p>
          <a:p>
            <a:endParaRPr lang="en-GB" sz="1000" dirty="0">
              <a:solidFill>
                <a:srgbClr val="7030A0"/>
              </a:solidFill>
            </a:endParaRPr>
          </a:p>
          <a:p>
            <a:r>
              <a:rPr lang="en-GB" sz="1000" dirty="0" smtClean="0">
                <a:solidFill>
                  <a:srgbClr val="7030A0"/>
                </a:solidFill>
              </a:rPr>
              <a:t>To achieve this I  need to walk for 12 hours, including walking through the night and not having any sleep.</a:t>
            </a:r>
          </a:p>
          <a:p>
            <a:endParaRPr lang="en-GB" sz="1000" dirty="0">
              <a:solidFill>
                <a:srgbClr val="7030A0"/>
              </a:solidFill>
            </a:endParaRPr>
          </a:p>
          <a:p>
            <a:r>
              <a:rPr lang="en-GB" sz="1000" dirty="0" smtClean="0">
                <a:solidFill>
                  <a:srgbClr val="7030A0"/>
                </a:solidFill>
              </a:rPr>
              <a:t>All the money I raise will go towards the Brown Dog Women’s Cancer Appeal, with a view to purchasing a state-of-the-art ultrasound and diagnostic machine that will provide much better and clearer diagnosis of womb, cervix and ovarian cancer in </a:t>
            </a:r>
            <a:r>
              <a:rPr lang="en-GB" sz="1000" dirty="0">
                <a:solidFill>
                  <a:srgbClr val="7030A0"/>
                </a:solidFill>
              </a:rPr>
              <a:t>women. Remember early detection saves lives!</a:t>
            </a:r>
          </a:p>
          <a:p>
            <a:endParaRPr lang="en-GB" sz="1000" dirty="0" smtClean="0">
              <a:solidFill>
                <a:srgbClr val="7030A0"/>
              </a:solidFill>
            </a:endParaRPr>
          </a:p>
          <a:p>
            <a:endParaRPr lang="en-GB" sz="1000" dirty="0">
              <a:solidFill>
                <a:srgbClr val="7030A0"/>
              </a:solidFill>
            </a:endParaRPr>
          </a:p>
          <a:p>
            <a:r>
              <a:rPr lang="en-GB" sz="1000" dirty="0" smtClean="0">
                <a:solidFill>
                  <a:srgbClr val="7030A0"/>
                </a:solidFill>
              </a:rPr>
              <a:t>Because all of us who are taking part in the event are paying for our expenses this means that every penny raised will be passed on towards the purchase of this vital equipment.  </a:t>
            </a:r>
            <a:endParaRPr lang="en-GB" sz="1000" dirty="0">
              <a:solidFill>
                <a:srgbClr val="7030A0"/>
              </a:solidFill>
            </a:endParaRPr>
          </a:p>
          <a:p>
            <a:endParaRPr lang="en-GB" sz="1000" dirty="0">
              <a:solidFill>
                <a:srgbClr val="7030A0"/>
              </a:solidFill>
            </a:endParaRPr>
          </a:p>
          <a:p>
            <a:r>
              <a:rPr lang="en-GB" sz="1000" b="1" dirty="0">
                <a:solidFill>
                  <a:srgbClr val="7030A0"/>
                </a:solidFill>
              </a:rPr>
              <a:t>I’m writing to ask if you would be kind enough to support me - your money will make a real difference to </a:t>
            </a:r>
            <a:r>
              <a:rPr lang="en-GB" sz="1000" b="1" dirty="0" smtClean="0">
                <a:solidFill>
                  <a:srgbClr val="7030A0"/>
                </a:solidFill>
              </a:rPr>
              <a:t>women</a:t>
            </a:r>
            <a:r>
              <a:rPr lang="en-GB" sz="1000" b="1" dirty="0" smtClean="0">
                <a:solidFill>
                  <a:srgbClr val="7030A0"/>
                </a:solidFill>
              </a:rPr>
              <a:t> </a:t>
            </a:r>
            <a:r>
              <a:rPr lang="en-GB" sz="1000" b="1" dirty="0">
                <a:solidFill>
                  <a:srgbClr val="7030A0"/>
                </a:solidFill>
              </a:rPr>
              <a:t>fighting cancer today.</a:t>
            </a:r>
          </a:p>
          <a:p>
            <a:endParaRPr lang="en-GB" sz="1000" dirty="0">
              <a:solidFill>
                <a:srgbClr val="7030A0"/>
              </a:solidFill>
            </a:endParaRPr>
          </a:p>
          <a:p>
            <a:r>
              <a:rPr lang="en-GB" sz="1000" dirty="0">
                <a:solidFill>
                  <a:srgbClr val="7030A0"/>
                </a:solidFill>
              </a:rPr>
              <a:t>Please help me by making a donation on My Donate page.</a:t>
            </a:r>
          </a:p>
          <a:p>
            <a:endParaRPr lang="en-GB" sz="1000" dirty="0">
              <a:solidFill>
                <a:srgbClr val="7030A0"/>
              </a:solidFill>
            </a:endParaRPr>
          </a:p>
          <a:p>
            <a:r>
              <a:rPr lang="en-GB" sz="1000" dirty="0">
                <a:solidFill>
                  <a:srgbClr val="7030A0"/>
                </a:solidFill>
              </a:rPr>
              <a:t>INSERT YOUR MY DONATE LINK HERE</a:t>
            </a:r>
          </a:p>
          <a:p>
            <a:r>
              <a:rPr lang="en-GB" sz="1000" dirty="0">
                <a:solidFill>
                  <a:srgbClr val="7030A0"/>
                </a:solidFill>
              </a:rPr>
              <a:t>Just click the link, quickly register and then transfer whatever amount you are able to give. Remember to agree to Gift Aid which will add 25p to every pound you donate.</a:t>
            </a:r>
          </a:p>
          <a:p>
            <a:endParaRPr lang="en-GB" sz="1000" dirty="0">
              <a:solidFill>
                <a:srgbClr val="7030A0"/>
              </a:solidFill>
            </a:endParaRPr>
          </a:p>
          <a:p>
            <a:r>
              <a:rPr lang="en-GB" sz="1000" dirty="0">
                <a:solidFill>
                  <a:srgbClr val="7030A0"/>
                </a:solidFill>
              </a:rPr>
              <a:t>I appreciate that there are only so many things you can support and that you don’t have a never ending pot of money to support this. However, if you can support me I guarantee that every penny you give me will go to the people who need your help and the scanner you will help purchase will save lives  </a:t>
            </a:r>
          </a:p>
          <a:p>
            <a:endParaRPr lang="en-GB" sz="1000" dirty="0">
              <a:solidFill>
                <a:srgbClr val="7030A0"/>
              </a:solidFill>
            </a:endParaRPr>
          </a:p>
          <a:p>
            <a:r>
              <a:rPr lang="en-GB" sz="1000" dirty="0">
                <a:solidFill>
                  <a:srgbClr val="7030A0"/>
                </a:solidFill>
              </a:rPr>
              <a:t>Many thanks in anticipation.</a:t>
            </a:r>
          </a:p>
          <a:p>
            <a:r>
              <a:rPr lang="en-GB" sz="1000" b="1" dirty="0">
                <a:solidFill>
                  <a:srgbClr val="7030A0"/>
                </a:solidFill>
              </a:rPr>
              <a:t> </a:t>
            </a:r>
          </a:p>
          <a:p>
            <a:r>
              <a:rPr lang="en-GB" sz="1000" b="1" dirty="0">
                <a:solidFill>
                  <a:srgbClr val="7030A0"/>
                </a:solidFill>
              </a:rPr>
              <a:t>Yours sincerely</a:t>
            </a:r>
          </a:p>
          <a:p>
            <a:r>
              <a:rPr lang="en-GB" sz="1000" b="1" dirty="0">
                <a:solidFill>
                  <a:srgbClr val="7030A0"/>
                </a:solidFill>
              </a:rPr>
              <a:t> </a:t>
            </a:r>
          </a:p>
          <a:p>
            <a:r>
              <a:rPr lang="en-GB" sz="1000" b="1" dirty="0">
                <a:solidFill>
                  <a:srgbClr val="7030A0"/>
                </a:solidFill>
              </a:rPr>
              <a:t>Your Name</a:t>
            </a:r>
          </a:p>
          <a:p>
            <a:r>
              <a:rPr lang="en-GB" sz="1000" b="1" dirty="0">
                <a:solidFill>
                  <a:srgbClr val="7030A0"/>
                </a:solidFill>
              </a:rPr>
              <a:t>Your </a:t>
            </a:r>
            <a:r>
              <a:rPr lang="en-GB" sz="1000" b="1" dirty="0" err="1">
                <a:solidFill>
                  <a:srgbClr val="7030A0"/>
                </a:solidFill>
              </a:rPr>
              <a:t>e.mail</a:t>
            </a:r>
            <a:r>
              <a:rPr lang="en-GB" sz="1000" b="1" dirty="0">
                <a:solidFill>
                  <a:srgbClr val="7030A0"/>
                </a:solidFill>
              </a:rPr>
              <a:t> address</a:t>
            </a:r>
          </a:p>
          <a:p>
            <a:r>
              <a:rPr lang="de-DE" sz="1000" b="1" dirty="0">
                <a:solidFill>
                  <a:srgbClr val="7030A0"/>
                </a:solidFill>
              </a:rPr>
              <a:t>mobile xxxxxxxxxx</a:t>
            </a:r>
            <a:endParaRPr lang="en-GB" sz="1000" b="1" dirty="0">
              <a:solidFill>
                <a:srgbClr val="7030A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764" y="251520"/>
            <a:ext cx="4077452" cy="1641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484784" y="1893513"/>
            <a:ext cx="3888432" cy="26173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latin typeface="Verdana" panose="020B0604030504040204" pitchFamily="34" charset="0"/>
                <a:ea typeface="Verdana" panose="020B0604030504040204" pitchFamily="34" charset="0"/>
                <a:cs typeface="Verdana" panose="020B0604030504040204" pitchFamily="34" charset="0"/>
              </a:rPr>
              <a:t> Registered Charity 1111550</a:t>
            </a:r>
            <a:endParaRPr lang="en-GB" sz="10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566682" y="8402718"/>
            <a:ext cx="5562618" cy="59548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Verdana" panose="020B0604030504040204" pitchFamily="34" charset="0"/>
                <a:ea typeface="Verdana" panose="020B0604030504040204" pitchFamily="34" charset="0"/>
                <a:cs typeface="Verdana" panose="020B0604030504040204" pitchFamily="34" charset="0"/>
              </a:rPr>
              <a:t> www.cancerbrowndog.co.uk</a:t>
            </a:r>
            <a:endParaRPr lang="en-GB"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52064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TotalTime>
  <Words>96</Words>
  <Application>Microsoft Office PowerPoint</Application>
  <PresentationFormat>On-screen Show (4:3)</PresentationFormat>
  <Paragraphs>76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Verdana</vt:lpstr>
      <vt:lpstr>Office Theme</vt:lpstr>
      <vt:lpstr>PowerPoint Presentation</vt:lpstr>
      <vt:lpstr>PowerPoint Presentation</vt:lpstr>
      <vt:lpstr>PowerPoint Presentation</vt:lpstr>
    </vt:vector>
  </TitlesOfParts>
  <Company>BT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702842533</dc:creator>
  <cp:lastModifiedBy>Mark Storer</cp:lastModifiedBy>
  <cp:revision>19</cp:revision>
  <dcterms:created xsi:type="dcterms:W3CDTF">2014-09-16T16:30:34Z</dcterms:created>
  <dcterms:modified xsi:type="dcterms:W3CDTF">2016-02-29T12:24:22Z</dcterms:modified>
</cp:coreProperties>
</file>